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4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3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5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1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0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3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3194-EB15-4D4B-B49E-B925B429A19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B3AE-4DDC-4613-8778-72D7F471E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3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94627"/>
            <a:ext cx="9144000" cy="91341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A Window into Alzheimer’s Disease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Lydia Sempsrott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3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93501" y="5444579"/>
            <a:ext cx="9744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 </a:t>
            </a:r>
            <a:r>
              <a:rPr lang="en-US" sz="3200" dirty="0" smtClean="0"/>
              <a:t>in</a:t>
            </a:r>
            <a:r>
              <a:rPr lang="en-US" sz="28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/>
              <a:t> </a:t>
            </a:r>
            <a:r>
              <a:rPr lang="en-US" sz="3200" dirty="0" smtClean="0"/>
              <a:t>Seniors Dies with Alzheimer’s or Another Dementia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2858076" y="1594724"/>
            <a:ext cx="800100" cy="79605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91690" y="1594724"/>
            <a:ext cx="771525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905875" y="1600199"/>
            <a:ext cx="762000" cy="809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3255643" y="2390775"/>
            <a:ext cx="45719" cy="1304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270771" y="3695700"/>
            <a:ext cx="626747" cy="84772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19372" y="3695700"/>
            <a:ext cx="659128" cy="84772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34837" y="2743200"/>
            <a:ext cx="766525" cy="3000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259217" y="2743200"/>
            <a:ext cx="794387" cy="3000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4"/>
          </p:cNvCxnSpPr>
          <p:nvPr/>
        </p:nvCxnSpPr>
        <p:spPr>
          <a:xfrm>
            <a:off x="6277453" y="2394824"/>
            <a:ext cx="14287" cy="1381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82799" y="3771900"/>
            <a:ext cx="681038" cy="8143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660695" y="3771900"/>
            <a:ext cx="642938" cy="8239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22602" y="2822971"/>
            <a:ext cx="642937" cy="2583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267931" y="2831306"/>
            <a:ext cx="681038" cy="2583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4"/>
          </p:cNvCxnSpPr>
          <p:nvPr/>
        </p:nvCxnSpPr>
        <p:spPr>
          <a:xfrm>
            <a:off x="9286875" y="2409824"/>
            <a:ext cx="0" cy="1381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611535" y="3771901"/>
            <a:ext cx="699152" cy="8143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9286875" y="3798093"/>
            <a:ext cx="609600" cy="7977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590612" y="2812763"/>
            <a:ext cx="709612" cy="2643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9286875" y="2815739"/>
            <a:ext cx="685800" cy="2583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67350" y="6143297"/>
            <a:ext cx="1838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www.alz.org/facts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3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121" y="2524019"/>
            <a:ext cx="7226379" cy="31590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87024" y="3746468"/>
            <a:ext cx="1609725" cy="714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Beta-amyloid plaque</a:t>
            </a:r>
            <a:endParaRPr lang="en-US" sz="2000" dirty="0"/>
          </a:p>
        </p:txBody>
      </p: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 flipV="1">
            <a:off x="8591550" y="3746468"/>
            <a:ext cx="1895474" cy="35708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82760" y="944482"/>
            <a:ext cx="8039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Beta-Amyloid </a:t>
            </a:r>
            <a:r>
              <a:rPr lang="en-US" sz="3200" dirty="0"/>
              <a:t>P</a:t>
            </a:r>
            <a:r>
              <a:rPr lang="en-US" sz="3200" dirty="0" smtClean="0"/>
              <a:t>laque Buildup between Neurons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74571" y="3756704"/>
            <a:ext cx="1009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Neuron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1384221" y="3925011"/>
            <a:ext cx="2006679" cy="3174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82847" y="6038427"/>
            <a:ext cx="663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Image courtesy of the National Institute on Aging/National Institutes of Health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983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75" y="2340859"/>
            <a:ext cx="8096250" cy="3539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8450" y="824376"/>
            <a:ext cx="666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Neurofibrillary Tangles inside a Neuron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753726" y="3756588"/>
            <a:ext cx="1352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Tangles of tau protein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6486525" y="3619500"/>
            <a:ext cx="4267201" cy="49103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50" y="3710421"/>
            <a:ext cx="971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Neuron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 flipV="1">
            <a:off x="1257300" y="3611100"/>
            <a:ext cx="3543300" cy="29937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5118" y="6172941"/>
            <a:ext cx="6634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Image courtesy of the National Institute on Aging/National Institutes of Health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622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9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59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 Window into Alzheimer’s Disease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</dc:creator>
  <cp:lastModifiedBy>Lydia</cp:lastModifiedBy>
  <cp:revision>17</cp:revision>
  <dcterms:created xsi:type="dcterms:W3CDTF">2018-02-06T03:22:54Z</dcterms:created>
  <dcterms:modified xsi:type="dcterms:W3CDTF">2018-02-20T15:04:38Z</dcterms:modified>
</cp:coreProperties>
</file>