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B9016-7395-4613-B512-647057F31E7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449AB-3A47-499C-BCA3-4F957573B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22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DF50-3ABA-457A-A129-7EF9E90BA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E0AD51-90BD-4E22-A1FF-70B4CB05BB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BAA21-38E9-4413-9F82-9C9E6D5D5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246F-664C-4AE0-99B3-7A51529B5D2B}" type="datetime1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DFD47-2C64-4010-B181-E4E60EC3A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0E19B-0460-40DB-B6E3-2668D2B8F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FFC8-4E1E-4D3B-A9CE-AA152CD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0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BFCC8-FDA2-4E85-90D2-D464D9064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FCE0BE-EECE-460D-B02C-8CB4A6EEE7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0D00E-F652-4316-9395-24DE7FC12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EE34D-D724-4C3A-A675-435C74EE5B5E}" type="datetime1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4C940-C6DE-49AD-B760-FB391779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DFE72-61BD-4AEE-9230-ABD621FCE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FFC8-4E1E-4D3B-A9CE-AA152CD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6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EB44E6-AFBC-4264-A180-C1ED687695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8986C3-DC78-408E-9067-461CC63C3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99293-FF34-4F75-8652-E068EF0FC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F899-31D3-415D-B919-496514AB3E60}" type="datetime1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13CB5-341F-4884-9F97-DA5BE676E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4A75A-EEF8-41A4-B9A0-C60508BE3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FFC8-4E1E-4D3B-A9CE-AA152CD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7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440BF-6702-4353-99B2-2B67EF1D9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18E78-817C-4BDE-87DD-5931E854E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C1CAA-CCAB-428A-AEE9-0F08C4A59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8C45-FF48-432B-94C2-D1A7A00E8E9E}" type="datetime1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76F20-AC03-4043-B9EB-CCA377A7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93B8A-6E95-409E-8884-01C7AC95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FFC8-4E1E-4D3B-A9CE-AA152CD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DEC2B-FA2E-46CC-80EC-0FE51E1E7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788B8B-DF54-463F-96BA-1194D90FD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E9690-4E6B-4DB6-B22F-C485CBEC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8313-430F-4469-BA39-3CCE2F7D6A69}" type="datetime1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0F15A-B347-4856-B5D2-F92D4A2EA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0F8DF-AA9F-4E17-8ACE-68858E03B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FFC8-4E1E-4D3B-A9CE-AA152CD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5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C67E9-7B45-4FE1-8E92-973D5EDDF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D150A-EC9C-45C0-BB36-79190E5E8B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EB7103-5284-4FEC-A561-BAB0A2BF7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FCE7A-643D-464B-A25D-096CC52C2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66011-1437-4223-917D-9B60B646032E}" type="datetime1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70E06-FD0A-4C68-8B24-C1F89A98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5D3E7-B0E9-40C5-B916-16F379E3F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FFC8-4E1E-4D3B-A9CE-AA152CD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2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833EC-31AA-4CC9-BD4C-F272685A1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F0546-D93F-4E89-8AF7-9490A278C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CEB75D-6C01-442E-A504-C8F72EAC28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7E72DF-EE46-4106-BFBF-47368B6387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37AA39-78C6-4CA9-8BB0-56B62E27C3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81C2EF-15DB-45C1-8D25-115DD7FED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DA22-1D61-401F-AC6C-3CBA309F0EEA}" type="datetime1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6219CA-4A4B-4B45-9CE9-51C1B19D6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E877DE-5291-4DD1-91D4-AAB475D68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FFC8-4E1E-4D3B-A9CE-AA152CD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A2C18-4D39-47AB-B424-440283861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5B2785-FCCC-4FDA-9C75-35264DC05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F113-C8A8-471B-87BC-D85F0D1AD62E}" type="datetime1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42BFE5-EE83-4DDA-97D3-E63DBE1C6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7436DA-47C3-48A5-9EC0-7A7E344E7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FFC8-4E1E-4D3B-A9CE-AA152CD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991101-2FA1-47DE-B51B-CD636D20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2124-D442-4838-AFAC-0ADA8512DE66}" type="datetime1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E52B5F-ED21-4699-832C-7C78C5E95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34965-AC98-4E94-8FF8-51B6ADEA6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FFC8-4E1E-4D3B-A9CE-AA152CD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0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55D73-C7DA-4F88-8879-7C4AF7F5A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0198-00F1-4F7E-8BFE-78C9DA7D3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7CA3B9-7E7A-4BB0-8468-CA3E7780D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E842AC-93F9-4650-8D51-C830AE525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04BF-A9C3-4236-ABEB-978B3C0FCC03}" type="datetime1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80EF1-38FE-4A41-AF03-264B6FA7F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4407E-2B3F-474C-B12A-9A5B793BF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FFC8-4E1E-4D3B-A9CE-AA152CD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08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3399A-3654-4804-AE28-2AFBB9F53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DAFF35-D6A8-4B75-8B4D-5CF44E054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CBEBBA-2D00-422F-9092-AA9615FC1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9F5EF-9121-4BFD-B48B-E8D82C4A2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5D9C-CA7E-46CE-8B90-76BEEE166577}" type="datetime1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F7C8A8-25B1-4796-8A87-B017F2C5B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973F6-6296-46EB-A3A1-FAC89EAA4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FFC8-4E1E-4D3B-A9CE-AA152CD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27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2CBC53-203C-4D40-896C-F13E69DF1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409A3-77D7-4FFE-9AC5-9DD3A15D4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EEB4F-1DC5-4EFD-87FC-EFAFCB2322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34FCF-EF42-4D71-8529-BB2F42AA65CB}" type="datetime1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5B76C-0F57-4056-886A-EB10F0CDD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CF963-BFA9-4461-AF0F-328E967028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CFFC8-4E1E-4D3B-A9CE-AA152CD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61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2FD4D1-1778-436E-8E05-8B50E0539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FFC8-4E1E-4D3B-A9CE-AA152CD434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32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1C4E3-9A4A-47D4-9DD6-36A10D886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FFC8-4E1E-4D3B-A9CE-AA152CD43444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0ED94A4-33B4-48F7-9022-20B16A530C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3" b="243"/>
          <a:stretch/>
        </p:blipFill>
        <p:spPr>
          <a:xfrm>
            <a:off x="2173357" y="480965"/>
            <a:ext cx="7248939" cy="56150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8A05000-66C3-4C48-9152-47E090AEAB1E}"/>
              </a:ext>
            </a:extLst>
          </p:cNvPr>
          <p:cNvSpPr txBox="1"/>
          <p:nvPr/>
        </p:nvSpPr>
        <p:spPr>
          <a:xfrm>
            <a:off x="8375374" y="603851"/>
            <a:ext cx="2862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www.ed100.org</a:t>
            </a:r>
          </a:p>
        </p:txBody>
      </p:sp>
    </p:spTree>
    <p:extLst>
      <p:ext uri="{BB962C8B-B14F-4D97-AF65-F5344CB8AC3E}">
        <p14:creationId xmlns:p14="http://schemas.microsoft.com/office/powerpoint/2010/main" val="2487370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CEA68-3234-42BE-B227-6C1BA29BD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FFC8-4E1E-4D3B-A9CE-AA152CD434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2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4D56F-66D3-4C91-994E-B27230FB6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FFC8-4E1E-4D3B-A9CE-AA152CD43444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3882F3-43BF-4B35-B0A0-BFC6DA5D38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972" y="858544"/>
            <a:ext cx="8065228" cy="48525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E5A6C55-2FE7-4833-A10E-3A49276B48A3}"/>
              </a:ext>
            </a:extLst>
          </p:cNvPr>
          <p:cNvSpPr txBox="1"/>
          <p:nvPr/>
        </p:nvSpPr>
        <p:spPr>
          <a:xfrm>
            <a:off x="8875643" y="542283"/>
            <a:ext cx="22131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www.linkedin.com</a:t>
            </a:r>
          </a:p>
        </p:txBody>
      </p:sp>
    </p:spTree>
    <p:extLst>
      <p:ext uri="{BB962C8B-B14F-4D97-AF65-F5344CB8AC3E}">
        <p14:creationId xmlns:p14="http://schemas.microsoft.com/office/powerpoint/2010/main" val="2405314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1D7843-6BB9-46D8-97E5-21352484A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FFC8-4E1E-4D3B-A9CE-AA152CD434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27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Uddin, Zeeshan Syed</dc:creator>
  <cp:lastModifiedBy>Uddin, Zeeshan Syed</cp:lastModifiedBy>
  <cp:revision>4</cp:revision>
  <dcterms:created xsi:type="dcterms:W3CDTF">2018-03-06T01:41:31Z</dcterms:created>
  <dcterms:modified xsi:type="dcterms:W3CDTF">2018-03-06T01:54:15Z</dcterms:modified>
</cp:coreProperties>
</file>