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9"/>
  </p:notesMasterIdLst>
  <p:sldIdLst>
    <p:sldId id="256" r:id="rId2"/>
    <p:sldId id="263" r:id="rId3"/>
    <p:sldId id="259" r:id="rId4"/>
    <p:sldId id="260" r:id="rId5"/>
    <p:sldId id="261" r:id="rId6"/>
    <p:sldId id="264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58247-9F05-4F8B-9384-A1906FA1C929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7D765-D48F-4175-B180-55B05E88D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22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7B32-9F3D-4865-BF0A-04A3695DC5E8}" type="datetime1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7B98A-E105-4B35-BCD5-94DB3EAD3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01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09439-88EE-4FC0-BBEA-DD9F5B0FFC04}" type="datetime1">
              <a:rPr lang="en-US" smtClean="0"/>
              <a:t>3/29/2018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7B98A-E105-4B35-BCD5-94DB3EAD3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8008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09439-88EE-4FC0-BBEA-DD9F5B0FFC04}" type="datetime1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7B98A-E105-4B35-BCD5-94DB3EAD3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546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09439-88EE-4FC0-BBEA-DD9F5B0FFC04}" type="datetime1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7B98A-E105-4B35-BCD5-94DB3EAD3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99082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09439-88EE-4FC0-BBEA-DD9F5B0FFC04}" type="datetime1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7B98A-E105-4B35-BCD5-94DB3EAD3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9860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09439-88EE-4FC0-BBEA-DD9F5B0FFC04}" type="datetime1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7B98A-E105-4B35-BCD5-94DB3EAD3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62660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09439-88EE-4FC0-BBEA-DD9F5B0FFC04}" type="datetime1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7B98A-E105-4B35-BCD5-94DB3EAD3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28555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A87BB-BEEB-4F68-AD69-0B7B1862B332}" type="datetime1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7B98A-E105-4B35-BCD5-94DB3EAD3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642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B351-9D06-4300-A224-F908CEDA2C68}" type="datetime1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7B98A-E105-4B35-BCD5-94DB3EAD3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282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C53C-830C-43AF-A6F0-1DF7DD8505B9}" type="datetime1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7B98A-E105-4B35-BCD5-94DB3EAD3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828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6EAA6-5AD5-45D8-9FC5-7FC05D7A7537}" type="datetime1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7B98A-E105-4B35-BCD5-94DB3EAD3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766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DED86-4F88-4B0D-865C-9C2D26F5CEF5}" type="datetime1">
              <a:rPr lang="en-US" smtClean="0"/>
              <a:t>3/29/2018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7B98A-E105-4B35-BCD5-94DB3EAD3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77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902BC-7FDB-4373-AA45-46AC9DF51CEF}" type="datetime1">
              <a:rPr lang="en-US" smtClean="0"/>
              <a:t>3/29/2018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7B98A-E105-4B35-BCD5-94DB3EAD3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121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5BB4A-2D47-49D0-A226-DECA2C3502CF}" type="datetime1">
              <a:rPr lang="en-US" smtClean="0"/>
              <a:t>3/29/2018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7B98A-E105-4B35-BCD5-94DB3EAD3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13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0DFC-B855-45AD-8C3F-69CE7BBAE30C}" type="datetime1">
              <a:rPr lang="en-US" smtClean="0"/>
              <a:t>3/29/2018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7B98A-E105-4B35-BCD5-94DB3EAD3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865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EFAFD-111E-4855-97FF-72FC7730B2F5}" type="datetime1">
              <a:rPr lang="en-US" smtClean="0"/>
              <a:t>3/29/2018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7B98A-E105-4B35-BCD5-94DB3EAD3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41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E19901FE-38C5-4F93-B215-D2A12B435A47}" type="datetime1">
              <a:rPr lang="en-US" smtClean="0"/>
              <a:t>3/29/2018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72E7B98A-E105-4B35-BCD5-94DB3EAD3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68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8F09439-88EE-4FC0-BBEA-DD9F5B0FFC04}" type="datetime1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2E7B98A-E105-4B35-BCD5-94DB3EAD3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2500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0C4EF-84BE-44A5-B13E-1314E6BBBD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Ethics of Designer Children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E0DD18-4360-4A91-A7B7-1FCDD9A9DC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Molly Pederson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A6DE68-278E-408A-B4A5-A970D57C1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7B98A-E105-4B35-BCD5-94DB3EAD3A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96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64CF47-9027-496C-9D3A-1DBC7EBE4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7B98A-E105-4B35-BCD5-94DB3EAD3AE2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1A65859E-8ABB-4A51-A617-CA54D7F78A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82" y="1673202"/>
            <a:ext cx="10685036" cy="25671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2117B7-DF7F-456D-9AC1-CF0BD9CE5669}"/>
              </a:ext>
            </a:extLst>
          </p:cNvPr>
          <p:cNvSpPr txBox="1"/>
          <p:nvPr/>
        </p:nvSpPr>
        <p:spPr>
          <a:xfrm>
            <a:off x="4632041" y="4355184"/>
            <a:ext cx="2927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www.ingender.com/Gender-Selection/PGD/</a:t>
            </a:r>
          </a:p>
        </p:txBody>
      </p:sp>
    </p:spTree>
    <p:extLst>
      <p:ext uri="{BB962C8B-B14F-4D97-AF65-F5344CB8AC3E}">
        <p14:creationId xmlns:p14="http://schemas.microsoft.com/office/powerpoint/2010/main" val="3553462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2FCE19-5A4F-484A-8EB4-A3A81E17C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7B98A-E105-4B35-BCD5-94DB3EAD3A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1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87CC3B-36B5-49FC-9773-D35DFE588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7B98A-E105-4B35-BCD5-94DB3EAD3AE2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 descr="A person holding a baby&#10;&#10;Description generated with high confidence">
            <a:extLst>
              <a:ext uri="{FF2B5EF4-FFF2-40B4-BE49-F238E27FC236}">
                <a16:creationId xmlns:a16="http://schemas.microsoft.com/office/drawing/2014/main" id="{0BF463F7-FDAE-441E-ACA0-F702101496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165" y="435546"/>
            <a:ext cx="7399670" cy="54350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486D1E-4455-44CF-BD3B-119BBB292AF4}"/>
              </a:ext>
            </a:extLst>
          </p:cNvPr>
          <p:cNvSpPr txBox="1"/>
          <p:nvPr/>
        </p:nvSpPr>
        <p:spPr>
          <a:xfrm>
            <a:off x="3395292" y="5920987"/>
            <a:ext cx="54014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https://i.pinimg.com/originals/54/b0/ae/54b0aeff6469eecd06b801e8d0c55663.jpg</a:t>
            </a:r>
          </a:p>
        </p:txBody>
      </p:sp>
    </p:spTree>
    <p:extLst>
      <p:ext uri="{BB962C8B-B14F-4D97-AF65-F5344CB8AC3E}">
        <p14:creationId xmlns:p14="http://schemas.microsoft.com/office/powerpoint/2010/main" val="3716757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FAE366-0FD1-4D53-A25B-AE3525A6D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7B98A-E105-4B35-BCD5-94DB3EAD3AE2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 descr="A picture containing metalware&#10;&#10;Description generated with high confidence">
            <a:extLst>
              <a:ext uri="{FF2B5EF4-FFF2-40B4-BE49-F238E27FC236}">
                <a16:creationId xmlns:a16="http://schemas.microsoft.com/office/drawing/2014/main" id="{695839C7-9358-4578-B063-20D092EA39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332" y="557294"/>
            <a:ext cx="5742888" cy="54174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91C8B9-A291-474F-AD42-221ADCC5E411}"/>
              </a:ext>
            </a:extLst>
          </p:cNvPr>
          <p:cNvSpPr txBox="1"/>
          <p:nvPr/>
        </p:nvSpPr>
        <p:spPr>
          <a:xfrm>
            <a:off x="2986332" y="6023707"/>
            <a:ext cx="50400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www.simpsonstreetfreepress.org/health/genetic-mutations-ice-age?printable</a:t>
            </a:r>
          </a:p>
        </p:txBody>
      </p:sp>
    </p:spTree>
    <p:extLst>
      <p:ext uri="{BB962C8B-B14F-4D97-AF65-F5344CB8AC3E}">
        <p14:creationId xmlns:p14="http://schemas.microsoft.com/office/powerpoint/2010/main" val="424863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E52F0E-E8BD-44C1-8A49-69F432B59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7B98A-E105-4B35-BCD5-94DB3EAD3AE2}" type="slidenum">
              <a:rPr lang="en-US" smtClean="0"/>
              <a:t>6</a:t>
            </a:fld>
            <a:endParaRPr lang="en-US"/>
          </a:p>
        </p:txBody>
      </p:sp>
      <p:pic>
        <p:nvPicPr>
          <p:cNvPr id="3" name="Picture 2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D6023307-212D-4FA0-B9FA-70C373ABF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201" y="312209"/>
            <a:ext cx="5083597" cy="55710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852B6D-8633-480C-8CEC-6EB110E70F20}"/>
              </a:ext>
            </a:extLst>
          </p:cNvPr>
          <p:cNvSpPr txBox="1"/>
          <p:nvPr/>
        </p:nvSpPr>
        <p:spPr>
          <a:xfrm>
            <a:off x="2598324" y="5927337"/>
            <a:ext cx="6039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https://www.metro.us/news/todays-debate/gmos-not-food-build-perfect-child-designer-baby</a:t>
            </a:r>
          </a:p>
        </p:txBody>
      </p:sp>
    </p:spTree>
    <p:extLst>
      <p:ext uri="{BB962C8B-B14F-4D97-AF65-F5344CB8AC3E}">
        <p14:creationId xmlns:p14="http://schemas.microsoft.com/office/powerpoint/2010/main" val="520763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012F56-CDC7-4389-B16A-BFD4B9DD1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7B98A-E105-4B35-BCD5-94DB3EAD3AE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6265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4443</TotalTime>
  <Words>66</Words>
  <Application>Microsoft Office PowerPoint</Application>
  <PresentationFormat>Widescreen</PresentationFormat>
  <Paragraphs>13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Century Gothic</vt:lpstr>
      <vt:lpstr>Mesh</vt:lpstr>
      <vt:lpstr>Ethics of Designer Children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Ethics of Designer Children</dc:title>
  <dc:creator>Molly Pederson</dc:creator>
  <cp:lastModifiedBy>Pederson, Molly M</cp:lastModifiedBy>
  <cp:revision>7</cp:revision>
  <dcterms:created xsi:type="dcterms:W3CDTF">2018-03-28T22:51:22Z</dcterms:created>
  <dcterms:modified xsi:type="dcterms:W3CDTF">2018-04-01T00:55:18Z</dcterms:modified>
</cp:coreProperties>
</file>